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8" r:id="rId4"/>
    <p:sldId id="416" r:id="rId5"/>
    <p:sldId id="439" r:id="rId6"/>
    <p:sldId id="431" r:id="rId7"/>
    <p:sldId id="440" r:id="rId8"/>
    <p:sldId id="441" r:id="rId9"/>
    <p:sldId id="435" r:id="rId10"/>
    <p:sldId id="436" r:id="rId11"/>
    <p:sldId id="442" r:id="rId12"/>
    <p:sldId id="437" r:id="rId13"/>
    <p:sldId id="430" r:id="rId14"/>
    <p:sldId id="432" r:id="rId1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8"/>
            <p14:sldId id="416"/>
            <p14:sldId id="439"/>
            <p14:sldId id="431"/>
            <p14:sldId id="440"/>
            <p14:sldId id="441"/>
            <p14:sldId id="435"/>
            <p14:sldId id="436"/>
            <p14:sldId id="442"/>
            <p14:sldId id="437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75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11/17/2021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2021/11/17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11/17/2021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27 OCT 2021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2800" b="1" dirty="0">
                <a:solidFill>
                  <a:prstClr val="black"/>
                </a:solidFill>
                <a:latin typeface="Arial" charset="0"/>
              </a:rPr>
              <a:t>AGRICULTURE, FORESTRY &amp; FISHING SECTOR TARGET (including written submission proposed targets)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461045"/>
              </p:ext>
            </p:extLst>
          </p:nvPr>
        </p:nvGraphicFramePr>
        <p:xfrm>
          <a:off x="-1" y="-1"/>
          <a:ext cx="12191999" cy="6858000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71807719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787943974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66311994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58131223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01846632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2566123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41259990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52068638"/>
                    </a:ext>
                  </a:extLst>
                </a:gridCol>
              </a:tblGrid>
              <a:tr h="52086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670336"/>
                  </a:ext>
                </a:extLst>
              </a:tr>
              <a:tr h="520861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99504"/>
                  </a:ext>
                </a:extLst>
              </a:tr>
              <a:tr h="5729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61460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18815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382900"/>
                  </a:ext>
                </a:extLst>
              </a:tr>
              <a:tr h="10243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336926"/>
                  </a:ext>
                </a:extLst>
              </a:tr>
              <a:tr h="54690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Agbiz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870025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65500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049301"/>
                  </a:ext>
                </a:extLst>
              </a:tr>
              <a:tr h="54690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Forestry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43337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86987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635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595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14955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518022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68790043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99564024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82222230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73291761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00636227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9070362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31839965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003551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752604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60260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21504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828435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470207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79664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198400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026488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9241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601267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562051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 BY DEPARTMENT AFTER ASSESSMENT OF SUBMISSIONS</a:t>
                      </a:r>
                    </a:p>
                    <a:p>
                      <a:pPr algn="l" fontAlgn="ctr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37980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77218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830915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395993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77348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714561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959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756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506061"/>
              </p:ext>
            </p:extLst>
          </p:nvPr>
        </p:nvGraphicFramePr>
        <p:xfrm>
          <a:off x="0" y="96253"/>
          <a:ext cx="12192000" cy="6670306"/>
        </p:xfrm>
        <a:graphic>
          <a:graphicData uri="http://schemas.openxmlformats.org/drawingml/2006/table">
            <a:tbl>
              <a:tblPr/>
              <a:tblGrid>
                <a:gridCol w="8638901">
                  <a:extLst>
                    <a:ext uri="{9D8B030D-6E8A-4147-A177-3AD203B41FA5}">
                      <a16:colId xmlns:a16="http://schemas.microsoft.com/office/drawing/2014/main" val="1333532189"/>
                    </a:ext>
                  </a:extLst>
                </a:gridCol>
                <a:gridCol w="3553099">
                  <a:extLst>
                    <a:ext uri="{9D8B030D-6E8A-4147-A177-3AD203B41FA5}">
                      <a16:colId xmlns:a16="http://schemas.microsoft.com/office/drawing/2014/main" val="2736807451"/>
                    </a:ext>
                  </a:extLst>
                </a:gridCol>
              </a:tblGrid>
              <a:tr h="6149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39925"/>
                  </a:ext>
                </a:extLst>
              </a:tr>
              <a:tr h="18134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–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Agriculture and Forestry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No target proposed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967759"/>
                  </a:ext>
                </a:extLst>
              </a:tr>
              <a:tr h="2412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588310"/>
                  </a:ext>
                </a:extLst>
              </a:tr>
              <a:tr h="6149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066598"/>
                  </a:ext>
                </a:extLst>
              </a:tr>
              <a:tr h="12142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51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2"/>
          <a:ext cx="12191999" cy="6858002"/>
        </p:xfrm>
        <a:graphic>
          <a:graphicData uri="http://schemas.openxmlformats.org/drawingml/2006/table">
            <a:tbl>
              <a:tblPr/>
              <a:tblGrid>
                <a:gridCol w="3809997">
                  <a:extLst>
                    <a:ext uri="{9D8B030D-6E8A-4147-A177-3AD203B41FA5}">
                      <a16:colId xmlns:a16="http://schemas.microsoft.com/office/drawing/2014/main" val="110218838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139687555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1107610476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799097031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04162092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800220699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769921020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20575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5915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7138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18140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919839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0644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842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96361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36268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014698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53757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70791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904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05839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8717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3480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23963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4214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1932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8472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41822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1706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68304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77072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46000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933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925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88243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0177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66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55429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4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659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941663"/>
              </p:ext>
            </p:extLst>
          </p:nvPr>
        </p:nvGraphicFramePr>
        <p:xfrm>
          <a:off x="-1" y="0"/>
          <a:ext cx="12191999" cy="6857995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41297539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0792094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47607129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73361659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992176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9123830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034424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082495979"/>
                    </a:ext>
                  </a:extLst>
                </a:gridCol>
              </a:tblGrid>
              <a:tr h="52284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349536"/>
                  </a:ext>
                </a:extLst>
              </a:tr>
              <a:tr h="52284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256106"/>
                  </a:ext>
                </a:extLst>
              </a:tr>
              <a:tr h="57513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958343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699606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593614"/>
                  </a:ext>
                </a:extLst>
              </a:tr>
              <a:tr h="1028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806362"/>
                  </a:ext>
                </a:extLst>
              </a:tr>
              <a:tr h="52284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Agbiz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832240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893179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19193"/>
                  </a:ext>
                </a:extLst>
              </a:tr>
              <a:tr h="54898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Forestry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27245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454042"/>
                  </a:ext>
                </a:extLst>
              </a:tr>
              <a:tr h="5228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484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288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561264"/>
              </p:ext>
            </p:extLst>
          </p:nvPr>
        </p:nvGraphicFramePr>
        <p:xfrm>
          <a:off x="-1" y="-2"/>
          <a:ext cx="12191999" cy="6858001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79655567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6941019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50961145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2413339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965991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82660158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31633757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54309746"/>
                    </a:ext>
                  </a:extLst>
                </a:gridCol>
              </a:tblGrid>
              <a:tr h="33590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401426"/>
                  </a:ext>
                </a:extLst>
              </a:tr>
              <a:tr h="33590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510979"/>
                  </a:ext>
                </a:extLst>
              </a:tr>
              <a:tr h="36949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16658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952319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29622"/>
                  </a:ext>
                </a:extLst>
              </a:tr>
              <a:tr h="8901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561513"/>
                  </a:ext>
                </a:extLst>
              </a:tr>
              <a:tr h="30679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977278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335778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922398"/>
                  </a:ext>
                </a:extLst>
              </a:tr>
              <a:tr h="35269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649455"/>
                  </a:ext>
                </a:extLst>
              </a:tr>
              <a:tr h="36949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660164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073431"/>
                  </a:ext>
                </a:extLst>
              </a:tr>
              <a:tr h="33590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AFTER ASSESSMENT OF SUBMISSIONS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757563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084151"/>
                  </a:ext>
                </a:extLst>
              </a:tr>
              <a:tr h="31910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081526"/>
                  </a:ext>
                </a:extLst>
              </a:tr>
              <a:tr h="33590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351627"/>
                  </a:ext>
                </a:extLst>
              </a:tr>
              <a:tr h="33590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638761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274675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089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20711"/>
              </p:ext>
            </p:extLst>
          </p:nvPr>
        </p:nvGraphicFramePr>
        <p:xfrm>
          <a:off x="-1" y="-105878"/>
          <a:ext cx="12191999" cy="6963879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91165127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6554965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08026414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51190660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6937428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249131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44272079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56195832"/>
                    </a:ext>
                  </a:extLst>
                </a:gridCol>
              </a:tblGrid>
              <a:tr h="53706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835547"/>
                  </a:ext>
                </a:extLst>
              </a:tr>
              <a:tr h="537060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968093"/>
                  </a:ext>
                </a:extLst>
              </a:tr>
              <a:tr h="53706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66255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56960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02860"/>
                  </a:ext>
                </a:extLst>
              </a:tr>
              <a:tr h="10562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17263"/>
                  </a:ext>
                </a:extLst>
              </a:tr>
              <a:tr h="53706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Agbiz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032766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948239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34048"/>
                  </a:ext>
                </a:extLst>
              </a:tr>
              <a:tr h="53706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Forestry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181571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796569"/>
                  </a:ext>
                </a:extLst>
              </a:tr>
              <a:tr h="53706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774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96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296584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76367550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2671465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83155745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5479140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2181376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4983159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3079551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764022322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836467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586589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47027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23926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99899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224632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09021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0220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496158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0760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692985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861580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 BY DEPARTMENT AFTER ASSESSMENT OF SUBMISSIONS</a:t>
                      </a:r>
                    </a:p>
                    <a:p>
                      <a:pPr algn="l" fontAlgn="ctr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49575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91726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733710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598437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12440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448251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8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859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729469"/>
              </p:ext>
            </p:extLst>
          </p:nvPr>
        </p:nvGraphicFramePr>
        <p:xfrm>
          <a:off x="-1" y="-1"/>
          <a:ext cx="12191999" cy="6858000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95911704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716620694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35086036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79800524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104391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8273597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6692090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75025910"/>
                    </a:ext>
                  </a:extLst>
                </a:gridCol>
              </a:tblGrid>
              <a:tr h="52086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216639"/>
                  </a:ext>
                </a:extLst>
              </a:tr>
              <a:tr h="520861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975880"/>
                  </a:ext>
                </a:extLst>
              </a:tr>
              <a:tr h="5729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626555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148365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547955"/>
                  </a:ext>
                </a:extLst>
              </a:tr>
              <a:tr h="10243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42281"/>
                  </a:ext>
                </a:extLst>
              </a:tr>
              <a:tr h="54690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Agbiz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382797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825694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726186"/>
                  </a:ext>
                </a:extLst>
              </a:tr>
              <a:tr h="54690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Forestry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951840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24590"/>
                  </a:ext>
                </a:extLst>
              </a:tr>
              <a:tr h="5208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29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79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516505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280692082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2951830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17601695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50478540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7616584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6427338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08141583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33579646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397884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086188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3305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659498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466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038819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162480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57977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014274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19274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55819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94652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 BY DEPARTMENT AFTER ASSESSMENT OF SUBMISSIONS</a:t>
                      </a:r>
                    </a:p>
                    <a:p>
                      <a:pPr algn="l" fontAlgn="ctr"/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32821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069257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189218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146834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898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39169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946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371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3524</TotalTime>
  <Words>2081</Words>
  <Application>Microsoft Office PowerPoint</Application>
  <PresentationFormat>Widescreen</PresentationFormat>
  <Paragraphs>1103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350</cp:revision>
  <cp:lastPrinted>2019-06-05T11:46:50Z</cp:lastPrinted>
  <dcterms:created xsi:type="dcterms:W3CDTF">2018-08-18T13:56:52Z</dcterms:created>
  <dcterms:modified xsi:type="dcterms:W3CDTF">2021-11-17T04:24:51Z</dcterms:modified>
</cp:coreProperties>
</file>