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3" r:id="rId4"/>
    <p:sldId id="416" r:id="rId5"/>
    <p:sldId id="442" r:id="rId6"/>
    <p:sldId id="434" r:id="rId7"/>
    <p:sldId id="435" r:id="rId8"/>
    <p:sldId id="443" r:id="rId9"/>
    <p:sldId id="436" r:id="rId10"/>
    <p:sldId id="437" r:id="rId11"/>
    <p:sldId id="444" r:id="rId12"/>
    <p:sldId id="438" r:id="rId13"/>
    <p:sldId id="439" r:id="rId14"/>
    <p:sldId id="445" r:id="rId15"/>
    <p:sldId id="440" r:id="rId16"/>
    <p:sldId id="441" r:id="rId17"/>
    <p:sldId id="430" r:id="rId18"/>
    <p:sldId id="432" r:id="rId19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3"/>
            <p14:sldId id="416"/>
            <p14:sldId id="442"/>
            <p14:sldId id="434"/>
            <p14:sldId id="435"/>
            <p14:sldId id="443"/>
            <p14:sldId id="436"/>
            <p14:sldId id="437"/>
            <p14:sldId id="444"/>
            <p14:sldId id="438"/>
            <p14:sldId id="439"/>
            <p14:sldId id="445"/>
            <p14:sldId id="440"/>
            <p14:sldId id="441"/>
            <p14:sldId id="430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0" autoAdjust="0"/>
    <p:restoredTop sz="94660" autoAdjust="0"/>
  </p:normalViewPr>
  <p:slideViewPr>
    <p:cSldViewPr snapToGrid="0">
      <p:cViewPr varScale="1">
        <p:scale>
          <a:sx n="91" d="100"/>
          <a:sy n="91" d="100"/>
        </p:scale>
        <p:origin x="546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2/15/2022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2/15/2022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2/15/2022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2/15/2022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2/15/2022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2/15/2022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2/15/2022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2/15/2022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2/15/2022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2/15/2022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2/15/2022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2022/02/15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2/15/2022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 dirty="0" smtClean="0">
                <a:solidFill>
                  <a:srgbClr val="404040"/>
                </a:solidFill>
                <a:cs typeface="Calibri" panose="020F0502020204030204" pitchFamily="34" charset="0"/>
              </a:rPr>
              <a:t>16 FEBRUARY 2022</a:t>
            </a:r>
            <a:r>
              <a:rPr lang="en-US" altLang="en-US" sz="1800" b="1" dirty="0" smtClean="0">
                <a:solidFill>
                  <a:srgbClr val="404040"/>
                </a:solidFill>
                <a:latin typeface="Arial Bold" pitchFamily="34" charset="0"/>
              </a:rPr>
              <a:t> </a:t>
            </a:r>
            <a:endParaRPr lang="en-US" altLang="en-US" sz="1800" b="1" dirty="0">
              <a:solidFill>
                <a:srgbClr val="404040"/>
              </a:solidFill>
              <a:latin typeface="Arial Bold" pitchFamily="34" charset="0"/>
            </a:endParaRP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6" y="562768"/>
            <a:ext cx="11629568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3200" b="1" dirty="0">
                <a:solidFill>
                  <a:prstClr val="black"/>
                </a:solidFill>
                <a:latin typeface="Arial" charset="0"/>
              </a:rPr>
              <a:t>ARTS, ENTERTAINMENT &amp; </a:t>
            </a:r>
            <a:r>
              <a:rPr lang="en-US" altLang="en-US" sz="3200" b="1" dirty="0" smtClean="0">
                <a:solidFill>
                  <a:prstClr val="black"/>
                </a:solidFill>
                <a:latin typeface="Arial" charset="0"/>
              </a:rPr>
              <a:t>RECREATION,INCLUDING COUNTER PROPOSALS BY SOUTH AFRICAN RUGBY UNION (SARU) &amp; STER-KINEKOR</a:t>
            </a: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519547"/>
              </p:ext>
            </p:extLst>
          </p:nvPr>
        </p:nvGraphicFramePr>
        <p:xfrm>
          <a:off x="-1" y="6"/>
          <a:ext cx="12191999" cy="6857993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409853578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897110885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930216543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410592146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52725178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23081435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95018613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31222544"/>
                    </a:ext>
                  </a:extLst>
                </a:gridCol>
              </a:tblGrid>
              <a:tr h="35595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144843"/>
                  </a:ext>
                </a:extLst>
              </a:tr>
              <a:tr h="355951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666898"/>
                  </a:ext>
                </a:extLst>
              </a:tr>
              <a:tr h="3915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656482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49115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853396"/>
                  </a:ext>
                </a:extLst>
              </a:tr>
              <a:tr h="7000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306036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DEPARTMENT AFTER ASSESSMENT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660790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748771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331532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882360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528611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78034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INTIAL 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630126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205584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874323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783499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290183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007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085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035523"/>
              </p:ext>
            </p:extLst>
          </p:nvPr>
        </p:nvGraphicFramePr>
        <p:xfrm>
          <a:off x="-1" y="2"/>
          <a:ext cx="12191999" cy="6857997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11091711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7482584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817887426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44223788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15142117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25441322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96992910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537694937"/>
                    </a:ext>
                  </a:extLst>
                </a:gridCol>
              </a:tblGrid>
              <a:tr h="42289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892665"/>
                  </a:ext>
                </a:extLst>
              </a:tr>
              <a:tr h="422898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122665"/>
                  </a:ext>
                </a:extLst>
              </a:tr>
              <a:tr h="46518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394687"/>
                  </a:ext>
                </a:extLst>
              </a:tr>
              <a:tr h="4228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37,6%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075010"/>
                  </a:ext>
                </a:extLst>
              </a:tr>
              <a:tr h="4228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87,0%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06784"/>
                  </a:ext>
                </a:extLst>
              </a:tr>
              <a:tr h="831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756785"/>
                  </a:ext>
                </a:extLst>
              </a:tr>
              <a:tr h="44404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605344"/>
                  </a:ext>
                </a:extLst>
              </a:tr>
              <a:tr h="4228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082542"/>
                  </a:ext>
                </a:extLst>
              </a:tr>
              <a:tr h="4228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6063"/>
                  </a:ext>
                </a:extLst>
              </a:tr>
              <a:tr h="44404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366817"/>
                  </a:ext>
                </a:extLst>
              </a:tr>
              <a:tr h="4228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471146"/>
                  </a:ext>
                </a:extLst>
              </a:tr>
              <a:tr h="4228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044931"/>
                  </a:ext>
                </a:extLst>
              </a:tr>
              <a:tr h="44404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522854"/>
                  </a:ext>
                </a:extLst>
              </a:tr>
              <a:tr h="4228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624441"/>
                  </a:ext>
                </a:extLst>
              </a:tr>
              <a:tr h="4228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59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768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167688"/>
              </p:ext>
            </p:extLst>
          </p:nvPr>
        </p:nvGraphicFramePr>
        <p:xfrm>
          <a:off x="-1" y="-96248"/>
          <a:ext cx="12191999" cy="6954245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102189252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216158396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189938645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60204995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16574330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12549730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04345205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987237763"/>
                    </a:ext>
                  </a:extLst>
                </a:gridCol>
              </a:tblGrid>
              <a:tr h="428833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751064"/>
                  </a:ext>
                </a:extLst>
              </a:tr>
              <a:tr h="428833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501124"/>
                  </a:ext>
                </a:extLst>
              </a:tr>
              <a:tr h="47171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599448"/>
                  </a:ext>
                </a:extLst>
              </a:tr>
              <a:tr h="4288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38,6%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843764"/>
                  </a:ext>
                </a:extLst>
              </a:tr>
              <a:tr h="4288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84,1%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517097"/>
                  </a:ext>
                </a:extLst>
              </a:tr>
              <a:tr h="8433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950021"/>
                  </a:ext>
                </a:extLst>
              </a:tr>
              <a:tr h="45027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852171"/>
                  </a:ext>
                </a:extLst>
              </a:tr>
              <a:tr h="4288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01080"/>
                  </a:ext>
                </a:extLst>
              </a:tr>
              <a:tr h="4288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802297"/>
                  </a:ext>
                </a:extLst>
              </a:tr>
              <a:tr h="45027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831427"/>
                  </a:ext>
                </a:extLst>
              </a:tr>
              <a:tr h="4288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27161"/>
                  </a:ext>
                </a:extLst>
              </a:tr>
              <a:tr h="4288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792641"/>
                  </a:ext>
                </a:extLst>
              </a:tr>
              <a:tr h="45027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587141"/>
                  </a:ext>
                </a:extLst>
              </a:tr>
              <a:tr h="4288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200663"/>
                  </a:ext>
                </a:extLst>
              </a:tr>
              <a:tr h="4288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131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258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75334"/>
              </p:ext>
            </p:extLst>
          </p:nvPr>
        </p:nvGraphicFramePr>
        <p:xfrm>
          <a:off x="-1" y="6"/>
          <a:ext cx="12191999" cy="6857993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215786932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08768809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34009443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82728972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10365350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95877517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26554845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873912623"/>
                    </a:ext>
                  </a:extLst>
                </a:gridCol>
              </a:tblGrid>
              <a:tr h="35595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670046"/>
                  </a:ext>
                </a:extLst>
              </a:tr>
              <a:tr h="355951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078713"/>
                  </a:ext>
                </a:extLst>
              </a:tr>
              <a:tr h="3915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972318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468989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572762"/>
                  </a:ext>
                </a:extLst>
              </a:tr>
              <a:tr h="7000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030823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DEPARTMENT AFTER ASSESSMENT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227836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647577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28281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820592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023731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074399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INTIAL 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940964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501229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361969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679560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361415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247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210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569344"/>
              </p:ext>
            </p:extLst>
          </p:nvPr>
        </p:nvGraphicFramePr>
        <p:xfrm>
          <a:off x="-1" y="-2"/>
          <a:ext cx="12191999" cy="6858001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171971273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129733842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237187592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70916530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21689042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58242089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72363460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720424883"/>
                    </a:ext>
                  </a:extLst>
                </a:gridCol>
              </a:tblGrid>
              <a:tr h="450690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113087"/>
                  </a:ext>
                </a:extLst>
              </a:tr>
              <a:tr h="49575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500271"/>
                  </a:ext>
                </a:extLst>
              </a:tr>
              <a:tr h="45069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37,6%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546206"/>
                  </a:ext>
                </a:extLst>
              </a:tr>
              <a:tr h="45069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87,0%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526345"/>
                  </a:ext>
                </a:extLst>
              </a:tr>
              <a:tr h="8863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077354"/>
                  </a:ext>
                </a:extLst>
              </a:tr>
              <a:tr h="47322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011921"/>
                  </a:ext>
                </a:extLst>
              </a:tr>
              <a:tr h="45069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692756"/>
                  </a:ext>
                </a:extLst>
              </a:tr>
              <a:tr h="45069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477915"/>
                  </a:ext>
                </a:extLst>
              </a:tr>
              <a:tr h="47322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458536"/>
                  </a:ext>
                </a:extLst>
              </a:tr>
              <a:tr h="45069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037013"/>
                  </a:ext>
                </a:extLst>
              </a:tr>
              <a:tr h="45069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821039"/>
                  </a:ext>
                </a:extLst>
              </a:tr>
              <a:tr h="47322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303506"/>
                  </a:ext>
                </a:extLst>
              </a:tr>
              <a:tr h="45069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684621"/>
                  </a:ext>
                </a:extLst>
              </a:tr>
              <a:tr h="45069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414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6545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160356"/>
              </p:ext>
            </p:extLst>
          </p:nvPr>
        </p:nvGraphicFramePr>
        <p:xfrm>
          <a:off x="-1" y="-1"/>
          <a:ext cx="12191999" cy="6939819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177001358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843343923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7805756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83806547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63338536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90225467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64501780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70431715"/>
                    </a:ext>
                  </a:extLst>
                </a:gridCol>
              </a:tblGrid>
              <a:tr h="42794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826527"/>
                  </a:ext>
                </a:extLst>
              </a:tr>
              <a:tr h="42794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975888"/>
                  </a:ext>
                </a:extLst>
              </a:tr>
              <a:tr h="47073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493999"/>
                  </a:ext>
                </a:extLst>
              </a:tr>
              <a:tr h="42794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38,6%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678305"/>
                  </a:ext>
                </a:extLst>
              </a:tr>
              <a:tr h="42794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84,1%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728983"/>
                  </a:ext>
                </a:extLst>
              </a:tr>
              <a:tr h="841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552772"/>
                  </a:ext>
                </a:extLst>
              </a:tr>
              <a:tr h="44934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80079"/>
                  </a:ext>
                </a:extLst>
              </a:tr>
              <a:tr h="42794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705371"/>
                  </a:ext>
                </a:extLst>
              </a:tr>
              <a:tr h="42794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95733"/>
                  </a:ext>
                </a:extLst>
              </a:tr>
              <a:tr h="44934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085738"/>
                  </a:ext>
                </a:extLst>
              </a:tr>
              <a:tr h="42794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528367"/>
                  </a:ext>
                </a:extLst>
              </a:tr>
              <a:tr h="42794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790134"/>
                  </a:ext>
                </a:extLst>
              </a:tr>
              <a:tr h="44934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473252"/>
                  </a:ext>
                </a:extLst>
              </a:tr>
              <a:tr h="42794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111721"/>
                  </a:ext>
                </a:extLst>
              </a:tr>
              <a:tr h="42794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868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1448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DF0C626-2360-4839-8831-C76F7B462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013737"/>
              </p:ext>
            </p:extLst>
          </p:nvPr>
        </p:nvGraphicFramePr>
        <p:xfrm>
          <a:off x="95534" y="-2"/>
          <a:ext cx="12096466" cy="6858000"/>
        </p:xfrm>
        <a:graphic>
          <a:graphicData uri="http://schemas.openxmlformats.org/drawingml/2006/table">
            <a:tbl>
              <a:tblPr/>
              <a:tblGrid>
                <a:gridCol w="8619638">
                  <a:extLst>
                    <a:ext uri="{9D8B030D-6E8A-4147-A177-3AD203B41FA5}">
                      <a16:colId xmlns:a16="http://schemas.microsoft.com/office/drawing/2014/main" val="1623771428"/>
                    </a:ext>
                  </a:extLst>
                </a:gridCol>
                <a:gridCol w="3476828">
                  <a:extLst>
                    <a:ext uri="{9D8B030D-6E8A-4147-A177-3AD203B41FA5}">
                      <a16:colId xmlns:a16="http://schemas.microsoft.com/office/drawing/2014/main" val="1895329686"/>
                    </a:ext>
                  </a:extLst>
                </a:gridCol>
              </a:tblGrid>
              <a:tr h="53724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DISABILITY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870751"/>
                  </a:ext>
                </a:extLst>
              </a:tr>
              <a:tr h="1056464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009644"/>
                  </a:ext>
                </a:extLst>
              </a:tr>
              <a:tr h="2094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SECTOR /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SUB-SECTOR -  </a:t>
                      </a:r>
                      <a:r>
                        <a:rPr lang="en-US" sz="1800" b="1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Ster</a:t>
                      </a:r>
                      <a:r>
                        <a:rPr lang="en-US" sz="18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baseline="0" dirty="0" err="1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Kinekor</a:t>
                      </a:r>
                      <a:r>
                        <a:rPr lang="en-US" sz="18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&amp; SARU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ZA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  <a:endParaRPr lang="en-ZA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256714"/>
                  </a:ext>
                </a:extLst>
              </a:tr>
              <a:tr h="1575681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</a:t>
                      </a: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DEPARTMENT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022234"/>
                  </a:ext>
                </a:extLst>
              </a:tr>
              <a:tr h="537246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024701"/>
                  </a:ext>
                </a:extLst>
              </a:tr>
              <a:tr h="1056464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</a:t>
                      </a:r>
                      <a:r>
                        <a:rPr lang="en-ZA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2020 </a:t>
                      </a:r>
                      <a:endParaRPr lang="en-ZA" sz="1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7517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0" y="-2"/>
          <a:ext cx="12191999" cy="6858002"/>
        </p:xfrm>
        <a:graphic>
          <a:graphicData uri="http://schemas.openxmlformats.org/drawingml/2006/table">
            <a:tbl>
              <a:tblPr/>
              <a:tblGrid>
                <a:gridCol w="3809997">
                  <a:extLst>
                    <a:ext uri="{9D8B030D-6E8A-4147-A177-3AD203B41FA5}">
                      <a16:colId xmlns:a16="http://schemas.microsoft.com/office/drawing/2014/main" val="110218838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3139687555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1107610476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2799097031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1041620920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1800220699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3769921020"/>
                    </a:ext>
                  </a:extLst>
                </a:gridCol>
              </a:tblGrid>
              <a:tr h="20201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2020)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820575"/>
                  </a:ext>
                </a:extLst>
              </a:tr>
              <a:tr h="20897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459154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371381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181400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919839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20644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384272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85,6%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963619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36268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014698"/>
                  </a:ext>
                </a:extLst>
              </a:tr>
              <a:tr h="31346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953757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707910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8904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058399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8717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43480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23963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4214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51932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58472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418229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71706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68304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77072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460008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9333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2925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88243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47,8%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70177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166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55429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84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32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48662"/>
              </p:ext>
            </p:extLst>
          </p:nvPr>
        </p:nvGraphicFramePr>
        <p:xfrm>
          <a:off x="2" y="1186543"/>
          <a:ext cx="12094029" cy="5367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98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397250"/>
              </p:ext>
            </p:extLst>
          </p:nvPr>
        </p:nvGraphicFramePr>
        <p:xfrm>
          <a:off x="-1" y="0"/>
          <a:ext cx="12191999" cy="6858005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133614296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249502476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4144192578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97440662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51456197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08796887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39478838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983315075"/>
                    </a:ext>
                  </a:extLst>
                </a:gridCol>
              </a:tblGrid>
              <a:tr h="35687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707756"/>
                  </a:ext>
                </a:extLst>
              </a:tr>
              <a:tr h="356878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552870"/>
                  </a:ext>
                </a:extLst>
              </a:tr>
              <a:tr h="39256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618563"/>
                  </a:ext>
                </a:extLst>
              </a:tr>
              <a:tr h="35687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1059"/>
                  </a:ext>
                </a:extLst>
              </a:tr>
              <a:tr h="35687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405051"/>
                  </a:ext>
                </a:extLst>
              </a:tr>
              <a:tr h="7018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820309"/>
                  </a:ext>
                </a:extLst>
              </a:tr>
              <a:tr h="35687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DEPARTMENT AFTER ASSESSMENT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994298"/>
                  </a:ext>
                </a:extLst>
              </a:tr>
              <a:tr h="35687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812001"/>
                  </a:ext>
                </a:extLst>
              </a:tr>
              <a:tr h="35687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872224"/>
                  </a:ext>
                </a:extLst>
              </a:tr>
              <a:tr h="37472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17217"/>
                  </a:ext>
                </a:extLst>
              </a:tr>
              <a:tr h="35687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047513"/>
                  </a:ext>
                </a:extLst>
              </a:tr>
              <a:tr h="35687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236551"/>
                  </a:ext>
                </a:extLst>
              </a:tr>
              <a:tr h="37472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INTIAL 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400310"/>
                  </a:ext>
                </a:extLst>
              </a:tr>
              <a:tr h="35687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83346"/>
                  </a:ext>
                </a:extLst>
              </a:tr>
              <a:tr h="35687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14389"/>
                  </a:ext>
                </a:extLst>
              </a:tr>
              <a:tr h="37472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723117"/>
                  </a:ext>
                </a:extLst>
              </a:tr>
              <a:tr h="35687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377412"/>
                  </a:ext>
                </a:extLst>
              </a:tr>
              <a:tr h="35687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781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2883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704111"/>
              </p:ext>
            </p:extLst>
          </p:nvPr>
        </p:nvGraphicFramePr>
        <p:xfrm>
          <a:off x="1" y="-2"/>
          <a:ext cx="12191998" cy="6857998"/>
        </p:xfrm>
        <a:graphic>
          <a:graphicData uri="http://schemas.openxmlformats.org/drawingml/2006/table">
            <a:tbl>
              <a:tblPr/>
              <a:tblGrid>
                <a:gridCol w="3444065">
                  <a:extLst>
                    <a:ext uri="{9D8B030D-6E8A-4147-A177-3AD203B41FA5}">
                      <a16:colId xmlns:a16="http://schemas.microsoft.com/office/drawing/2014/main" val="103800524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905901425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47561648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94168013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78229402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83814534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28648848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946240334"/>
                    </a:ext>
                  </a:extLst>
                </a:gridCol>
              </a:tblGrid>
              <a:tr h="424206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79055"/>
                  </a:ext>
                </a:extLst>
              </a:tr>
              <a:tr h="424206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198097"/>
                  </a:ext>
                </a:extLst>
              </a:tr>
              <a:tr h="46662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963656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37,6%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170757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87,0%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281606"/>
                  </a:ext>
                </a:extLst>
              </a:tr>
              <a:tr h="8342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85442"/>
                  </a:ext>
                </a:extLst>
              </a:tr>
              <a:tr h="42420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075187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774816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197873"/>
                  </a:ext>
                </a:extLst>
              </a:tr>
              <a:tr h="44541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310389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09345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816266"/>
                  </a:ext>
                </a:extLst>
              </a:tr>
              <a:tr h="44541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740089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47283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307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317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247077"/>
              </p:ext>
            </p:extLst>
          </p:nvPr>
        </p:nvGraphicFramePr>
        <p:xfrm>
          <a:off x="-1" y="-2"/>
          <a:ext cx="12191999" cy="6857998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291266363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1472421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4227733733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00565204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63672922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97537086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76390201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586674511"/>
                    </a:ext>
                  </a:extLst>
                </a:gridCol>
              </a:tblGrid>
              <a:tr h="424206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565763"/>
                  </a:ext>
                </a:extLst>
              </a:tr>
              <a:tr h="424206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695370"/>
                  </a:ext>
                </a:extLst>
              </a:tr>
              <a:tr h="46662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</a:t>
                      </a:r>
                      <a:r>
                        <a:rPr lang="en-ZA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CAPE </a:t>
                      </a:r>
                      <a:r>
                        <a:rPr lang="en-ZA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PROVINCIAL </a:t>
                      </a:r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763991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38,6%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031251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84,1%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729692"/>
                  </a:ext>
                </a:extLst>
              </a:tr>
              <a:tr h="8342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977418"/>
                  </a:ext>
                </a:extLst>
              </a:tr>
              <a:tr h="42420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532268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5542071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539524"/>
                  </a:ext>
                </a:extLst>
              </a:tr>
              <a:tr h="44541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845709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775179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780123"/>
                  </a:ext>
                </a:extLst>
              </a:tr>
              <a:tr h="44541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058060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881752"/>
                  </a:ext>
                </a:extLst>
              </a:tr>
              <a:tr h="42420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057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0490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563778"/>
              </p:ext>
            </p:extLst>
          </p:nvPr>
        </p:nvGraphicFramePr>
        <p:xfrm>
          <a:off x="-1" y="-115498"/>
          <a:ext cx="12191999" cy="6973495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171947298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20380860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900144055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41402275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4917869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12353173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64762129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041920511"/>
                    </a:ext>
                  </a:extLst>
                </a:gridCol>
              </a:tblGrid>
              <a:tr h="36767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79431"/>
                  </a:ext>
                </a:extLst>
              </a:tr>
              <a:tr h="367671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769291"/>
                  </a:ext>
                </a:extLst>
              </a:tr>
              <a:tr h="36767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514047"/>
                  </a:ext>
                </a:extLst>
              </a:tr>
              <a:tr h="36767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305295"/>
                  </a:ext>
                </a:extLst>
              </a:tr>
              <a:tr h="36767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818558"/>
                  </a:ext>
                </a:extLst>
              </a:tr>
              <a:tr h="7230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936040"/>
                  </a:ext>
                </a:extLst>
              </a:tr>
              <a:tr h="36767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DEPARTMENT AFTER ASSESSMENT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349302"/>
                  </a:ext>
                </a:extLst>
              </a:tr>
              <a:tr h="36767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471274"/>
                  </a:ext>
                </a:extLst>
              </a:tr>
              <a:tr h="36767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793915"/>
                  </a:ext>
                </a:extLst>
              </a:tr>
              <a:tr h="36767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634074"/>
                  </a:ext>
                </a:extLst>
              </a:tr>
              <a:tr h="36767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087969"/>
                  </a:ext>
                </a:extLst>
              </a:tr>
              <a:tr h="36767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876345"/>
                  </a:ext>
                </a:extLst>
              </a:tr>
              <a:tr h="36767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INTIAL 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863109"/>
                  </a:ext>
                </a:extLst>
              </a:tr>
              <a:tr h="36767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60357"/>
                  </a:ext>
                </a:extLst>
              </a:tr>
              <a:tr h="36767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712960"/>
                  </a:ext>
                </a:extLst>
              </a:tr>
              <a:tr h="36767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454160"/>
                  </a:ext>
                </a:extLst>
              </a:tr>
              <a:tr h="36767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810365"/>
                  </a:ext>
                </a:extLst>
              </a:tr>
              <a:tr h="36767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027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819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942918"/>
              </p:ext>
            </p:extLst>
          </p:nvPr>
        </p:nvGraphicFramePr>
        <p:xfrm>
          <a:off x="-1" y="11"/>
          <a:ext cx="12191999" cy="6857988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04590580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61990623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155410447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5682968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28865854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6497447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33542807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921221973"/>
                    </a:ext>
                  </a:extLst>
                </a:gridCol>
              </a:tblGrid>
              <a:tr h="429519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340524"/>
                  </a:ext>
                </a:extLst>
              </a:tr>
              <a:tr h="429519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370848"/>
                  </a:ext>
                </a:extLst>
              </a:tr>
              <a:tr h="4295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684434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37,6%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288075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87,0%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186183"/>
                  </a:ext>
                </a:extLst>
              </a:tr>
              <a:tr h="8447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400501"/>
                  </a:ext>
                </a:extLst>
              </a:tr>
              <a:tr h="4295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9953707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52115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003005"/>
                  </a:ext>
                </a:extLst>
              </a:tr>
              <a:tr h="4295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877010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590712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302906"/>
                  </a:ext>
                </a:extLst>
              </a:tr>
              <a:tr h="4295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023913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599590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245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722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05997"/>
              </p:ext>
            </p:extLst>
          </p:nvPr>
        </p:nvGraphicFramePr>
        <p:xfrm>
          <a:off x="-1" y="11"/>
          <a:ext cx="12191999" cy="6857988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15301443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553433393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49883603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13556470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07988147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94971283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80388668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931436802"/>
                    </a:ext>
                  </a:extLst>
                </a:gridCol>
              </a:tblGrid>
              <a:tr h="429519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386748"/>
                  </a:ext>
                </a:extLst>
              </a:tr>
              <a:tr h="429519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103663"/>
                  </a:ext>
                </a:extLst>
              </a:tr>
              <a:tr h="4295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122974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37,6%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330934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87,0%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005756"/>
                  </a:ext>
                </a:extLst>
              </a:tr>
              <a:tr h="8447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184026"/>
                  </a:ext>
                </a:extLst>
              </a:tr>
              <a:tr h="4295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(SARU)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107827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055441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372986"/>
                  </a:ext>
                </a:extLst>
              </a:tr>
              <a:tr h="4295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451918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3037087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59103"/>
                  </a:ext>
                </a:extLst>
              </a:tr>
              <a:tr h="4295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642250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821405"/>
                  </a:ext>
                </a:extLst>
              </a:tr>
              <a:tr h="429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806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8175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7870</TotalTime>
  <Words>3003</Words>
  <Application>Microsoft Office PowerPoint</Application>
  <PresentationFormat>Widescreen</PresentationFormat>
  <Paragraphs>1578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ＭＳ Ｐゴシック</vt:lpstr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Jullian Mohale (HQ)</cp:lastModifiedBy>
  <cp:revision>354</cp:revision>
  <cp:lastPrinted>2019-06-05T11:46:50Z</cp:lastPrinted>
  <dcterms:created xsi:type="dcterms:W3CDTF">2018-08-18T13:56:52Z</dcterms:created>
  <dcterms:modified xsi:type="dcterms:W3CDTF">2022-02-15T13:15:02Z</dcterms:modified>
</cp:coreProperties>
</file>